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57" r:id="rId3"/>
    <p:sldId id="258" r:id="rId4"/>
    <p:sldId id="259" r:id="rId5"/>
    <p:sldId id="263" r:id="rId6"/>
    <p:sldId id="261" r:id="rId7"/>
    <p:sldId id="268" r:id="rId8"/>
    <p:sldId id="265" r:id="rId9"/>
    <p:sldId id="269" r:id="rId10"/>
    <p:sldId id="270" r:id="rId11"/>
    <p:sldId id="277" r:id="rId12"/>
    <p:sldId id="271" r:id="rId13"/>
    <p:sldId id="276" r:id="rId14"/>
    <p:sldId id="274" r:id="rId15"/>
    <p:sldId id="275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CC0000"/>
    <a:srgbClr val="00FFFF"/>
    <a:srgbClr val="FFFF00"/>
    <a:srgbClr val="FFAA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773AC-14E5-4F0C-B420-D471D99169C4}" type="datetimeFigureOut">
              <a:rPr lang="it-IT" smtClean="0"/>
              <a:pPr/>
              <a:t>23/12/2010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1D2E1-0E80-4379-9CD7-2069F5091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29F3E-FE0C-49CE-9465-C58C98BD478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A7D7B-0336-4E9C-BB8A-1D08F9E89FE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DE353-4F8B-4C46-9677-89471FC6C8F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5FE60-03AF-4008-ADB9-EB72DBA3521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DE37-82BE-4A9E-947F-DBF7947F14F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76646-90E1-4939-8220-7A34CAAC8AE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A08FE-4B75-49B4-BA51-D11A92DD358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AA9B5-7D71-4411-B8F1-8F361A2D196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D27FC-5C36-465E-91CB-D36790A6A8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80945-2D93-4083-918A-1B9AE0548D4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9E777-E609-4EA1-AC85-503096B318C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nataleauguri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5353"/>
            </a:gs>
            <a:gs pos="100000">
              <a:srgbClr val="B022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5063C9-5D94-4726-96F1-5A3EF06471F6}" type="slidenum">
              <a:rPr lang="it-IT"/>
              <a:pPr/>
              <a:t>‹N›</a:t>
            </a:fld>
            <a:endParaRPr lang="it-IT"/>
          </a:p>
        </p:txBody>
      </p:sp>
      <p:pic>
        <p:nvPicPr>
          <p:cNvPr id="1031" name="Picture 7" descr="nataleauguribase2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13650" y="6597650"/>
            <a:ext cx="1495425" cy="2381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aleauguri.com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www.nataleauguri.com/" TargetMode="Externa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nataleauguri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gif"/><Relationship Id="rId7" Type="http://schemas.openxmlformats.org/officeDocument/2006/relationships/hyperlink" Target="http://www.nataleauguri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13.gi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hyperlink" Target="http://www.nataleauguri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aleauguri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aleauguri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nataleauguri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5029200" cy="2819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it-IT" sz="36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Un Augurio di Natale</a:t>
            </a:r>
          </a:p>
          <a:p>
            <a:pPr algn="ctr"/>
            <a:r>
              <a:rPr lang="it-IT" sz="3600" i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it-IT" sz="36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enero e </a:t>
            </a:r>
            <a:r>
              <a:rPr lang="it-IT" sz="3600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speciale…</a:t>
            </a:r>
            <a:endParaRPr lang="it-IT" sz="3600" i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208" name="Picture 16" descr="as0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86200" cy="6858000"/>
          </a:xfrm>
          <a:prstGeom prst="rect">
            <a:avLst/>
          </a:prstGeom>
          <a:noFill/>
        </p:spPr>
      </p:pic>
      <p:pic>
        <p:nvPicPr>
          <p:cNvPr id="8209" name="Picture 17" descr="as0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6705600"/>
          </a:xfrm>
          <a:prstGeom prst="rect">
            <a:avLst/>
          </a:prstGeom>
          <a:noFill/>
        </p:spPr>
      </p:pic>
      <p:pic>
        <p:nvPicPr>
          <p:cNvPr id="8210" name="Picture 18" descr="angiolett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038600"/>
            <a:ext cx="1074738" cy="15890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dissolve/>
    <p:sndAc>
      <p:stSnd loop="1">
        <p:snd r:embed="rId2" name="Lenno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9262"/>
            <a:ext cx="6804247" cy="6408738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2053" name="Picture 5" descr="nataleauguribase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3650" y="6597650"/>
            <a:ext cx="1495425" cy="238125"/>
          </a:xfrm>
          <a:prstGeom prst="rect">
            <a:avLst/>
          </a:prstGeom>
          <a:noFill/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804248" y="836712"/>
            <a:ext cx="233975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Oggi alle porte di questo nuovo anno ti </a:t>
            </a:r>
          </a:p>
          <a:p>
            <a:pPr algn="ctr"/>
            <a:r>
              <a:rPr lang="it-IT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doniamo i ns. auguri per le feste  che verranno</a:t>
            </a: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ind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43684" dir="2700000" algn="ctr" rotWithShape="0">
              <a:srgbClr val="000099"/>
            </a:outerShdw>
          </a:effectLst>
        </p:spPr>
      </p:pic>
      <p:pic>
        <p:nvPicPr>
          <p:cNvPr id="9219" name="Picture 4" descr="Angel rig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5" y="4914900"/>
            <a:ext cx="12795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286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192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8288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814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8006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6096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1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6670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2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6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4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1242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5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2672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6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7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910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8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0386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9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6096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20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048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1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2004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2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8006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3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1816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4" descr="Snowflak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800600"/>
            <a:ext cx="62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6" descr="nataleauguribase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3650" y="6597650"/>
            <a:ext cx="1495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79512" y="3789040"/>
            <a:ext cx="8964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mentre leggi queste parole noi speriamo </a:t>
            </a:r>
          </a:p>
          <a:p>
            <a:pPr algn="ctr"/>
            <a:r>
              <a: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dare un’emozione al tuo cuore</a:t>
            </a:r>
          </a:p>
        </p:txBody>
      </p:sp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enna-e-pupazz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2302"/>
            <a:ext cx="6840760" cy="6065698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804248" y="840968"/>
            <a:ext cx="2339752" cy="60170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5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Quando brinderai noi non saremo lì vicino, </a:t>
            </a:r>
          </a:p>
          <a:p>
            <a:pPr algn="ctr"/>
            <a:r>
              <a:rPr lang="it-IT" sz="35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 mentre alzerai, al nuovo anno, </a:t>
            </a:r>
          </a:p>
          <a:p>
            <a:pPr algn="ctr"/>
            <a:r>
              <a:rPr lang="it-IT" sz="35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calice di buon vino,</a:t>
            </a:r>
            <a:r>
              <a:rPr lang="it-IT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495800" y="6172200"/>
            <a:ext cx="3810000" cy="46672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CA" b="1">
                <a:solidFill>
                  <a:srgbClr val="3366FF"/>
                </a:solidFill>
                <a:latin typeface="Brrrrr" pitchFamily="2" charset="0"/>
              </a:rPr>
              <a:t>MERRY CHRISTMAS</a:t>
            </a:r>
          </a:p>
        </p:txBody>
      </p:sp>
      <p:pic>
        <p:nvPicPr>
          <p:cNvPr id="12291" name="Picture 8" descr="xmas-blu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2" name="Picture 9" descr="_Line Blinkers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7800" y="0"/>
            <a:ext cx="15544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nataleauguribase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3650" y="6597650"/>
            <a:ext cx="1495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5301208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ricordati un istante, fra i tuoi mille pensieri, che il ns. affetto è con te oggi più di ieri</a:t>
            </a:r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if-Christmas Tree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819400"/>
            <a:ext cx="2286000" cy="2286000"/>
          </a:xfrm>
          <a:prstGeom prst="rect">
            <a:avLst/>
          </a:prstGeom>
          <a:noFill/>
        </p:spPr>
      </p:pic>
      <p:pic>
        <p:nvPicPr>
          <p:cNvPr id="41987" name="Picture 3" descr="Gif-Christmas Tree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743200"/>
            <a:ext cx="2286000" cy="2286000"/>
          </a:xfrm>
          <a:prstGeom prst="rect">
            <a:avLst/>
          </a:prstGeom>
          <a:noFill/>
        </p:spPr>
      </p:pic>
      <p:pic>
        <p:nvPicPr>
          <p:cNvPr id="41988" name="Picture 4" descr="Gif-Christmas Tree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16832"/>
            <a:ext cx="2286000" cy="2286000"/>
          </a:xfrm>
          <a:prstGeom prst="rect">
            <a:avLst/>
          </a:prstGeom>
          <a:noFill/>
        </p:spPr>
      </p:pic>
      <p:pic>
        <p:nvPicPr>
          <p:cNvPr id="41990" name="Picture 6" descr="Wreath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38800"/>
            <a:ext cx="1066800" cy="1219200"/>
          </a:xfrm>
          <a:prstGeom prst="rect">
            <a:avLst/>
          </a:prstGeom>
          <a:noFill/>
        </p:spPr>
      </p:pic>
      <p:pic>
        <p:nvPicPr>
          <p:cNvPr id="41991" name="Picture 7" descr="Wreath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638800"/>
            <a:ext cx="1066800" cy="1219200"/>
          </a:xfrm>
          <a:prstGeom prst="rect">
            <a:avLst/>
          </a:prstGeom>
          <a:noFill/>
        </p:spPr>
      </p:pic>
      <p:pic>
        <p:nvPicPr>
          <p:cNvPr id="41992" name="Picture 8" descr="Wreath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638800"/>
            <a:ext cx="1066800" cy="1219200"/>
          </a:xfrm>
          <a:prstGeom prst="rect">
            <a:avLst/>
          </a:prstGeom>
          <a:noFill/>
        </p:spPr>
      </p:pic>
      <p:pic>
        <p:nvPicPr>
          <p:cNvPr id="41993" name="Picture 9" descr="Wreath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638800"/>
            <a:ext cx="1066800" cy="1219200"/>
          </a:xfrm>
          <a:prstGeom prst="rect">
            <a:avLst/>
          </a:prstGeom>
          <a:noFill/>
        </p:spPr>
      </p:pic>
      <p:pic>
        <p:nvPicPr>
          <p:cNvPr id="41994" name="Picture 10" descr="Wreath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638800"/>
            <a:ext cx="1066800" cy="1219200"/>
          </a:xfrm>
          <a:prstGeom prst="rect">
            <a:avLst/>
          </a:prstGeom>
          <a:noFill/>
        </p:spPr>
      </p:pic>
      <p:pic>
        <p:nvPicPr>
          <p:cNvPr id="41995" name="Picture 11" descr="Wreath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638800"/>
            <a:ext cx="1066800" cy="1219200"/>
          </a:xfrm>
          <a:prstGeom prst="rect">
            <a:avLst/>
          </a:prstGeom>
          <a:noFill/>
        </p:spPr>
      </p:pic>
      <p:pic>
        <p:nvPicPr>
          <p:cNvPr id="41996" name="Picture 12" descr="Wreath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638800"/>
            <a:ext cx="1049338" cy="1219200"/>
          </a:xfrm>
          <a:prstGeom prst="rect">
            <a:avLst/>
          </a:prstGeom>
          <a:noFill/>
        </p:spPr>
      </p:pic>
      <p:pic>
        <p:nvPicPr>
          <p:cNvPr id="41997" name="Picture 13" descr="Wreath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638800"/>
            <a:ext cx="1049338" cy="1219200"/>
          </a:xfrm>
          <a:prstGeom prst="rect">
            <a:avLst/>
          </a:prstGeom>
          <a:noFill/>
        </p:spPr>
      </p:pic>
      <p:pic>
        <p:nvPicPr>
          <p:cNvPr id="41998" name="Picture 14" descr="Wreath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638800"/>
            <a:ext cx="1049338" cy="1219200"/>
          </a:xfrm>
          <a:prstGeom prst="rect">
            <a:avLst/>
          </a:prstGeom>
          <a:noFill/>
        </p:spPr>
      </p:pic>
      <p:pic>
        <p:nvPicPr>
          <p:cNvPr id="41999" name="Picture 15" descr="Line Lights1bk black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38200" y="0"/>
            <a:ext cx="6137275" cy="342900"/>
          </a:xfrm>
          <a:prstGeom prst="rect">
            <a:avLst/>
          </a:prstGeom>
          <a:noFill/>
        </p:spPr>
      </p:pic>
      <p:pic>
        <p:nvPicPr>
          <p:cNvPr id="42000" name="Picture 16" descr="Line Lights1bk black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0"/>
            <a:ext cx="6137275" cy="342900"/>
          </a:xfrm>
          <a:prstGeom prst="rect">
            <a:avLst/>
          </a:prstGeom>
          <a:noFill/>
        </p:spPr>
      </p:pic>
      <p:pic>
        <p:nvPicPr>
          <p:cNvPr id="42001" name="Picture 17" descr="Star Gol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609600"/>
            <a:ext cx="457200" cy="457200"/>
          </a:xfrm>
          <a:prstGeom prst="rect">
            <a:avLst/>
          </a:prstGeom>
          <a:noFill/>
        </p:spPr>
      </p:pic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0" y="1556793"/>
            <a:ext cx="572412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5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Tanti</a:t>
            </a:r>
            <a:r>
              <a:rPr lang="fr-CA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 </a:t>
            </a:r>
            <a:r>
              <a:rPr lang="fr-CA" sz="5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auguri</a:t>
            </a:r>
            <a:r>
              <a:rPr lang="fr-CA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 di </a:t>
            </a:r>
            <a:r>
              <a:rPr lang="fr-CA" sz="5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vero</a:t>
            </a:r>
            <a:r>
              <a:rPr lang="fr-CA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 </a:t>
            </a:r>
            <a:r>
              <a:rPr lang="fr-CA" sz="5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cuore</a:t>
            </a:r>
            <a:r>
              <a:rPr lang="fr-CA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 e </a:t>
            </a:r>
            <a:r>
              <a:rPr lang="fr-CA" sz="5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tanto</a:t>
            </a:r>
            <a:r>
              <a:rPr lang="fr-CA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 </a:t>
            </a:r>
            <a:r>
              <a:rPr lang="fr-CA" sz="5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ricchi</a:t>
            </a:r>
            <a:r>
              <a:rPr lang="fr-CA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 di </a:t>
            </a:r>
            <a:r>
              <a:rPr lang="fr-CA" sz="5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calore</a:t>
            </a:r>
            <a:r>
              <a:rPr lang="fr-CA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Che la tua </a:t>
            </a:r>
            <a:r>
              <a:rPr lang="fr-CA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vita</a:t>
            </a: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 </a:t>
            </a:r>
            <a:r>
              <a:rPr lang="fr-CA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sia</a:t>
            </a: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 </a:t>
            </a:r>
            <a:r>
              <a:rPr lang="fr-CA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piena</a:t>
            </a: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 di </a:t>
            </a:r>
            <a:r>
              <a:rPr lang="fr-CA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stelle</a:t>
            </a: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 e di </a:t>
            </a:r>
            <a:r>
              <a:rPr lang="fr-CA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riconoscimenti</a:t>
            </a: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 a </a:t>
            </a:r>
            <a:r>
              <a:rPr lang="fr-CA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tyle Script" pitchFamily="66" charset="0"/>
              </a:rPr>
              <a:t>catinelle</a:t>
            </a:r>
            <a:endParaRPr lang="fr-C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estyle Script" pitchFamily="66" charset="0"/>
            </a:endParaRP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457200" y="213360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rrrr" pitchFamily="2" charset="0"/>
            </a:endParaRPr>
          </a:p>
        </p:txBody>
      </p:sp>
      <p:pic>
        <p:nvPicPr>
          <p:cNvPr id="42004" name="Picture 20" descr="Gif-Christmas Tree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352800"/>
            <a:ext cx="2286000" cy="2286000"/>
          </a:xfrm>
          <a:prstGeom prst="rect">
            <a:avLst/>
          </a:prstGeom>
          <a:noFill/>
        </p:spPr>
      </p:pic>
      <p:pic>
        <p:nvPicPr>
          <p:cNvPr id="42005" name="Picture 21" descr="Star Gol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762000"/>
            <a:ext cx="457200" cy="457200"/>
          </a:xfrm>
          <a:prstGeom prst="rect">
            <a:avLst/>
          </a:prstGeom>
          <a:noFill/>
        </p:spPr>
      </p:pic>
      <p:pic>
        <p:nvPicPr>
          <p:cNvPr id="42006" name="Picture 22" descr="Star Gol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066800"/>
            <a:ext cx="457200" cy="457200"/>
          </a:xfrm>
          <a:prstGeom prst="rect">
            <a:avLst/>
          </a:prstGeom>
          <a:noFill/>
        </p:spPr>
      </p:pic>
      <p:pic>
        <p:nvPicPr>
          <p:cNvPr id="42007" name="Picture 23" descr="Star Gol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533400"/>
            <a:ext cx="457200" cy="457200"/>
          </a:xfrm>
          <a:prstGeom prst="rect">
            <a:avLst/>
          </a:prstGeom>
          <a:noFill/>
        </p:spPr>
      </p:pic>
      <p:pic>
        <p:nvPicPr>
          <p:cNvPr id="42008" name="Picture 24" descr="Star Gol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990600"/>
            <a:ext cx="457200" cy="457200"/>
          </a:xfrm>
          <a:prstGeom prst="rect">
            <a:avLst/>
          </a:prstGeom>
          <a:noFill/>
        </p:spPr>
      </p:pic>
      <p:pic>
        <p:nvPicPr>
          <p:cNvPr id="42009" name="Picture 25" descr="Star Gol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</p:spPr>
      </p:pic>
      <p:pic>
        <p:nvPicPr>
          <p:cNvPr id="42010" name="Picture 26" descr="Star Gol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295400"/>
            <a:ext cx="457200" cy="457200"/>
          </a:xfrm>
          <a:prstGeom prst="rect">
            <a:avLst/>
          </a:prstGeom>
          <a:noFill/>
        </p:spPr>
      </p:pic>
      <p:pic>
        <p:nvPicPr>
          <p:cNvPr id="42011" name="Picture 27" descr="Star Gol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457200"/>
            <a:ext cx="457200" cy="457200"/>
          </a:xfrm>
          <a:prstGeom prst="rect">
            <a:avLst/>
          </a:prstGeom>
          <a:noFill/>
        </p:spPr>
      </p:pic>
      <p:pic>
        <p:nvPicPr>
          <p:cNvPr id="42012" name="Picture 28" descr="Star Gol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1371600"/>
            <a:ext cx="457200" cy="457200"/>
          </a:xfrm>
          <a:prstGeom prst="rect">
            <a:avLst/>
          </a:prstGeom>
          <a:noFill/>
        </p:spPr>
      </p:pic>
      <p:pic>
        <p:nvPicPr>
          <p:cNvPr id="42013" name="Picture 29" descr="Star Gol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990600"/>
            <a:ext cx="304800" cy="304800"/>
          </a:xfrm>
          <a:prstGeom prst="rect">
            <a:avLst/>
          </a:prstGeom>
          <a:noFill/>
        </p:spPr>
      </p:pic>
      <p:pic>
        <p:nvPicPr>
          <p:cNvPr id="42014" name="Picture 30" descr="Star Gol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743200"/>
            <a:ext cx="304800" cy="304800"/>
          </a:xfrm>
          <a:prstGeom prst="rect">
            <a:avLst/>
          </a:prstGeom>
          <a:noFill/>
        </p:spPr>
      </p:pic>
      <p:pic>
        <p:nvPicPr>
          <p:cNvPr id="42015" name="Picture 31" descr="Star Gol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2819400"/>
            <a:ext cx="304800" cy="304800"/>
          </a:xfrm>
          <a:prstGeom prst="rect">
            <a:avLst/>
          </a:prstGeom>
          <a:noFill/>
        </p:spPr>
      </p:pic>
      <p:pic>
        <p:nvPicPr>
          <p:cNvPr id="42016" name="Picture 32" descr="Star Gol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981200"/>
            <a:ext cx="304800" cy="304800"/>
          </a:xfrm>
          <a:prstGeom prst="rect">
            <a:avLst/>
          </a:prstGeom>
          <a:noFill/>
        </p:spPr>
      </p:pic>
      <p:pic>
        <p:nvPicPr>
          <p:cNvPr id="42018" name="Picture 34" descr="nataleauguribase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3650" y="6597650"/>
            <a:ext cx="1495425" cy="2381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2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2" grpId="0" autoUpdateAnimBg="0"/>
      <p:bldP spid="420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1628775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5400" b="1" i="1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Lucida Calligraphy" pitchFamily="66" charset="0"/>
              </a:rPr>
              <a:t>e un 2011 pieno di serenità e salute</a:t>
            </a:r>
            <a:endParaRPr lang="it-IT" sz="5400" b="1" i="1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Lucida Calligraphy" pitchFamily="66" charset="0"/>
            </a:endParaRPr>
          </a:p>
        </p:txBody>
      </p:sp>
      <p:pic>
        <p:nvPicPr>
          <p:cNvPr id="19467" name="Picture 11" descr="scritta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0"/>
            <a:ext cx="3960812" cy="1108075"/>
          </a:xfrm>
          <a:prstGeom prst="rect">
            <a:avLst/>
          </a:prstGeom>
          <a:noFill/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87338" y="5675313"/>
            <a:ext cx="22684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 i="1" dirty="0" err="1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it-IT" sz="32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b="1" i="1" dirty="0" smtClean="0">
                <a:solidFill>
                  <a:srgbClr val="FF0000"/>
                </a:solidFill>
                <a:latin typeface="Comic Sans MS" pitchFamily="66" charset="0"/>
              </a:rPr>
              <a:t>Team Colonna</a:t>
            </a:r>
            <a:endParaRPr lang="it-IT" sz="32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70" name="Picture 14" descr="nataleauguribase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3650" y="6597650"/>
            <a:ext cx="1495425" cy="238125"/>
          </a:xfrm>
          <a:prstGeom prst="rect">
            <a:avLst/>
          </a:prstGeom>
          <a:noFill/>
        </p:spPr>
      </p:pic>
      <p:pic>
        <p:nvPicPr>
          <p:cNvPr id="12" name="Picture 4" descr="logo_web_TC_tra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119852"/>
            <a:ext cx="2123728" cy="1738148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62 -0.27845 C 0.24827 -0.28353 0.24792 -0.28862 0.25174 -0.29348 C 0.254 -0.30273 0.26042 -0.30735 0.26719 -0.31036 C 0.27344 -0.31938 0.28351 -0.32424 0.29254 -0.32724 C 0.29688 -0.33349 0.3033 -0.33395 0.30938 -0.33672 C 0.31302 -0.33834 0.32066 -0.34043 0.32066 -0.34043 C 0.35018 -0.3395 0.37101 -0.33811 0.39809 -0.33487 C 0.40278 -0.33279 0.40469 -0.32932 0.40938 -0.32724 C 0.41042 -0.32516 0.41389 -0.31915 0.41372 -0.31614 C 0.41268 -0.29672 0.40538 -0.25856 0.39254 -0.24653 C 0.39063 -0.23682 0.38663 -0.22872 0.37986 -0.2241 C 0.37483 -0.21554 0.36893 -0.21045 0.36285 -0.20351 C 0.35122 -0.18987 0.36094 -0.19727 0.35018 -0.19033 C 0.3434 -0.18131 0.34028 -0.17345 0.33195 -0.16975 C 0.32674 -0.16281 0.3224 -0.15634 0.3165 -0.15102 C 0.31372 -0.14547 0.30938 -0.14154 0.3066 -0.13598 C 0.30573 -0.13413 0.30452 -0.13228 0.30382 -0.1302 C 0.30313 -0.12835 0.30347 -0.12604 0.30243 -0.12465 C 0.30139 -0.12327 0.29948 -0.1235 0.29809 -0.1228 C 0.29393 -0.11332 0.29115 -0.11216 0.28681 -0.10407 C 0.2849 -0.09644 0.28125 -0.08904 0.27709 -0.08349 C 0.27257 -0.0666 0.26597 -0.05065 0.26007 -0.03469 C 0.25677 -0.01688 0.25903 -0.02428 0.25452 -0.01203 C 0.25313 -0.00092 0.2559 0.01041 0.2474 0.01411 C 0.24011 -0.00046 0.2467 -0.01873 0.23472 -0.02891 C 0.23038 -0.0377 0.22726 -0.04232 0.22205 -0.04972 C 0.22014 -0.05735 0.21788 -0.06013 0.21215 -0.06267 C 0.20521 -0.07262 0.19549 -0.07401 0.18681 -0.07956 C 0.1816 -0.08696 0.17188 -0.09204 0.16441 -0.09459 C 0.16025 -0.10014 0.15556 -0.10176 0.15018 -0.10407 C 0.14306 -0.11031 0.13906 -0.11887 0.13334 -0.1265 C 0.12882 -0.13252 0.12275 -0.1376 0.11788 -0.14339 C 0.11545 -0.14639 0.11268 -0.14917 0.11077 -0.15287 C 0.1099 -0.15472 0.1092 -0.1568 0.10799 -0.15842 C 0.09653 -0.17368 0.11181 -0.14824 0.09948 -0.1679 C 0.09479 -0.1753 0.08976 -0.18709 0.08264 -0.19033 C 0.07656 -0.20143 0.08021 -0.19588 0.07136 -0.20722 C 0.06615 -0.21415 0.06632 -0.22155 0.06146 -0.2278 C 0.05938 -0.24537 0.05573 -0.2803 0.06858 -0.29163 C 0.07101 -0.30134 0.07639 -0.31013 0.08264 -0.31614 C 0.08542 -0.32146 0.08872 -0.32724 0.09254 -0.33117 C 0.09566 -0.33441 0.10243 -0.34043 0.10243 -0.34043 C 0.11372 -0.36309 0.12587 -0.36471 0.14323 -0.37234 C 0.15209 -0.37165 0.16111 -0.37165 0.16997 -0.37049 C 0.17656 -0.3698 0.18976 -0.36679 0.18976 -0.36679 C 0.19653 -0.36216 0.20347 -0.35615 0.21077 -0.35361 C 0.21337 -0.35129 0.21702 -0.35106 0.21927 -0.34806 C 0.22448 -0.34089 0.22413 -0.32701 0.22778 -0.31799 C 0.23038 -0.30388 0.23212 -0.29255 0.24184 -0.28423 C 0.24254 -0.28284 0.24775 -0.27243 0.2474 -0.27104 C 0.24688 -0.26919 0.24393 -0.27104 0.24323 -0.2729 C 0.24254 -0.27475 0.2441 -0.2766 0.24462 -0.27845 Z " pathEditMode="relative" ptsTypes="ffffffffffffffffffffffffffffffffffffffffffffffffffff">
                                      <p:cBhvr>
                                        <p:cTn id="13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ienne" pitchFamily="82" charset="0"/>
              </a:rPr>
              <a:t>Questo augurio forse ti arriva fra tanti </a:t>
            </a:r>
          </a:p>
          <a:p>
            <a:pPr algn="ctr"/>
            <a:r>
              <a:rPr lang="it-IT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ienne" pitchFamily="82" charset="0"/>
              </a:rPr>
              <a:t>e</a:t>
            </a:r>
            <a:r>
              <a:rPr lang="it-IT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ienne" pitchFamily="82" charset="0"/>
              </a:rPr>
              <a:t> potrebbe non essere fra quelli importanti,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89138"/>
            <a:ext cx="74168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 descr="nataleauguribase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3650" y="6597650"/>
            <a:ext cx="1495425" cy="2381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485388" y="115888"/>
            <a:ext cx="613988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ienne" pitchFamily="82" charset="0"/>
              </a:rPr>
              <a:t>Ma tu lo ricevi per il ns. desiderio</a:t>
            </a:r>
          </a:p>
          <a:p>
            <a:pPr algn="ctr"/>
            <a:r>
              <a:rPr lang="it-IT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ienne" pitchFamily="82" charset="0"/>
              </a:rPr>
              <a:t>di donarti qualcosa e di farlo sul serio</a:t>
            </a:r>
            <a:endParaRPr lang="it-IT" sz="5400" b="1" i="1" dirty="0">
              <a:solidFill>
                <a:schemeClr val="bg1"/>
              </a:solidFill>
              <a:latin typeface="Amienne" pitchFamily="82" charset="0"/>
            </a:endParaRPr>
          </a:p>
        </p:txBody>
      </p:sp>
      <p:pic>
        <p:nvPicPr>
          <p:cNvPr id="4104" name="Picture 8" descr="geddes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4059237" cy="4508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0"/>
            <a:ext cx="4498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27584" y="1412776"/>
            <a:ext cx="37208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 la gioia di questa notte </a:t>
            </a:r>
          </a:p>
          <a:p>
            <a:pPr algn="ctr"/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agica ti avvolga </a:t>
            </a:r>
          </a:p>
          <a:p>
            <a:pPr algn="ctr"/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ome fuoco al ceppo</a:t>
            </a:r>
            <a:endParaRPr lang="en-GB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71600" y="3789040"/>
            <a:ext cx="3278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erò che non smetta di</a:t>
            </a:r>
          </a:p>
          <a:p>
            <a:pPr algn="ctr"/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ruciare, ma per sempre</a:t>
            </a:r>
          </a:p>
          <a:p>
            <a:pPr algn="ctr"/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possa accompagnare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35718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0" y="1052736"/>
            <a:ext cx="40764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Incartiamo sorrisi, fortuna e tanta allegria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499992" y="4149080"/>
            <a:ext cx="40764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 la speranza che ogni  dolore </a:t>
            </a:r>
          </a:p>
          <a:p>
            <a:pPr algn="ctr"/>
            <a:r>
              <a:rPr lang="it-IT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possa portar via</a:t>
            </a:r>
            <a:endParaRPr lang="en-GB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932363" y="620713"/>
            <a:ext cx="39243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Tanti auguri </a:t>
            </a:r>
          </a:p>
          <a:p>
            <a:pPr algn="ctr"/>
            <a:r>
              <a: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tutti gli amici</a:t>
            </a:r>
          </a:p>
          <a:p>
            <a:pPr algn="ctr"/>
            <a:r>
              <a:rPr lang="it-IT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possano essere sempre felici</a:t>
            </a:r>
            <a:endParaRPr lang="it-IT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256213" y="3378200"/>
            <a:ext cx="35639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Tanti Auguri </a:t>
            </a:r>
          </a:p>
          <a:p>
            <a:pPr algn="ctr"/>
            <a:r>
              <a: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chi è solo</a:t>
            </a:r>
          </a:p>
          <a:p>
            <a:pPr algn="ctr"/>
            <a:r>
              <a:rPr lang="it-IT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con l’amore possa alzarsi in volo</a:t>
            </a:r>
            <a:endParaRPr lang="it-IT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0"/>
            <a:ext cx="456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4419600"/>
            <a:ext cx="386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endParaRPr lang="it-IT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3" name="Picture 7" descr="angelo_bim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</p:spPr>
      </p:pic>
      <p:pic>
        <p:nvPicPr>
          <p:cNvPr id="14345" name="Picture 9" descr="STEFANO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2838" cy="1700213"/>
          </a:xfrm>
          <a:prstGeom prst="rect">
            <a:avLst/>
          </a:prstGeom>
          <a:noFill/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116013" y="1"/>
            <a:ext cx="80279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i="1" dirty="0" smtClean="0">
                <a:solidFill>
                  <a:schemeClr val="bg1"/>
                </a:solidFill>
              </a:rPr>
              <a:t>Tanti auguri a chi crede</a:t>
            </a:r>
          </a:p>
          <a:p>
            <a:pPr algn="ctr">
              <a:spcBef>
                <a:spcPct val="50000"/>
              </a:spcBef>
            </a:pPr>
            <a:r>
              <a:rPr lang="it-IT" sz="3200" b="1" i="1" dirty="0">
                <a:solidFill>
                  <a:schemeClr val="bg1"/>
                </a:solidFill>
              </a:rPr>
              <a:t>c</a:t>
            </a:r>
            <a:r>
              <a:rPr lang="it-IT" sz="3200" b="1" i="1" dirty="0" smtClean="0">
                <a:solidFill>
                  <a:schemeClr val="bg1"/>
                </a:solidFill>
              </a:rPr>
              <a:t>he il ns. Angelo da lassù ci vede</a:t>
            </a:r>
            <a:endParaRPr lang="it-IT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ag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9144000" cy="4797425"/>
          </a:xfrm>
          <a:prstGeom prst="rect">
            <a:avLst/>
          </a:prstGeom>
          <a:noFill/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76263" y="404813"/>
            <a:ext cx="83883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Tanti auguri a chi è deluso</a:t>
            </a:r>
          </a:p>
          <a:p>
            <a:pPr algn="ctr"/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la fratellanza lo convinca </a:t>
            </a:r>
          </a:p>
          <a:p>
            <a:pPr algn="ctr"/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 non è un illuso</a:t>
            </a:r>
            <a:endParaRPr lang="it-IT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76" name="Picture 12" descr="nataleauguribase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3650" y="6597650"/>
            <a:ext cx="1495425" cy="2381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3684" dir="2700000" algn="ctr" rotWithShape="0">
              <a:srgbClr val="000099"/>
            </a:outerShdw>
          </a:effectLst>
        </p:spPr>
      </p:pic>
      <p:pic>
        <p:nvPicPr>
          <p:cNvPr id="19460" name="Picture 4" descr="Line Lights1bk blac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37275" cy="342900"/>
          </a:xfrm>
          <a:prstGeom prst="rect">
            <a:avLst/>
          </a:prstGeom>
          <a:noFill/>
        </p:spPr>
      </p:pic>
      <p:pic>
        <p:nvPicPr>
          <p:cNvPr id="19461" name="Picture 5" descr="Line Lights1bk blac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304800"/>
            <a:ext cx="6137275" cy="342900"/>
          </a:xfrm>
          <a:prstGeom prst="rect">
            <a:avLst/>
          </a:prstGeom>
          <a:noFill/>
        </p:spPr>
      </p:pic>
      <p:pic>
        <p:nvPicPr>
          <p:cNvPr id="19462" name="Picture 6" descr="Line Lights1bk blac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6137275" cy="342900"/>
          </a:xfrm>
          <a:prstGeom prst="rect">
            <a:avLst/>
          </a:prstGeom>
          <a:noFill/>
        </p:spPr>
      </p:pic>
      <p:pic>
        <p:nvPicPr>
          <p:cNvPr id="19463" name="Picture 7" descr="Line Lights1bk blac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"/>
            <a:ext cx="6137275" cy="342900"/>
          </a:xfrm>
          <a:prstGeom prst="rect">
            <a:avLst/>
          </a:prstGeom>
          <a:noFill/>
        </p:spPr>
      </p:pic>
      <p:pic>
        <p:nvPicPr>
          <p:cNvPr id="19465" name="Picture 9" descr="nataleauguribase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3650" y="6597650"/>
            <a:ext cx="1495425" cy="238125"/>
          </a:xfrm>
          <a:prstGeom prst="rect">
            <a:avLst/>
          </a:prstGeom>
          <a:noFill/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Tanti auguri a chi è ammalato</a:t>
            </a:r>
          </a:p>
          <a:p>
            <a:pPr algn="ctr"/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possa esser più fortunato</a:t>
            </a:r>
            <a:endParaRPr lang="it-IT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258</Words>
  <Application>Microsoft Office PowerPoint</Application>
  <PresentationFormat>Presentazione su schermo (4:3)</PresentationFormat>
  <Paragraphs>41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Vale</dc:creator>
  <cp:lastModifiedBy> </cp:lastModifiedBy>
  <cp:revision>103</cp:revision>
  <dcterms:created xsi:type="dcterms:W3CDTF">2004-12-15T13:51:29Z</dcterms:created>
  <dcterms:modified xsi:type="dcterms:W3CDTF">2010-12-23T14:48:17Z</dcterms:modified>
</cp:coreProperties>
</file>